
<file path=[Content_Types].xml><?xml version="1.0" encoding="utf-8"?>
<Types xmlns="http://schemas.openxmlformats.org/package/2006/content-types"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21" autoAdjust="0"/>
    <p:restoredTop sz="94660"/>
  </p:normalViewPr>
  <p:slideViewPr>
    <p:cSldViewPr snapToGrid="0">
      <p:cViewPr varScale="1">
        <p:scale>
          <a:sx n="67" d="100"/>
          <a:sy n="67" d="100"/>
        </p:scale>
        <p:origin x="75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png>
</file>

<file path=ppt/media/image3.pn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59B0A-B54F-49CC-945B-1B780104C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771525"/>
            <a:ext cx="7202488" cy="2886075"/>
          </a:xfrm>
        </p:spPr>
        <p:txBody>
          <a:bodyPr>
            <a:normAutofit/>
          </a:bodyPr>
          <a:lstStyle/>
          <a:p>
            <a:r>
              <a:rPr lang="en-US" dirty="0"/>
              <a:t>Real time Audio Visualization Using Wi-fi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F7ED28-7F4A-47C9-B460-5CE2207DD9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710642"/>
            <a:ext cx="4116388" cy="1375833"/>
          </a:xfrm>
        </p:spPr>
        <p:txBody>
          <a:bodyPr/>
          <a:lstStyle/>
          <a:p>
            <a:r>
              <a:rPr lang="en-US" dirty="0"/>
              <a:t>By:</a:t>
            </a:r>
          </a:p>
          <a:p>
            <a:r>
              <a:rPr lang="en-US" dirty="0"/>
              <a:t>David Cain</a:t>
            </a:r>
          </a:p>
        </p:txBody>
      </p:sp>
    </p:spTree>
    <p:extLst>
      <p:ext uri="{BB962C8B-B14F-4D97-AF65-F5344CB8AC3E}">
        <p14:creationId xmlns:p14="http://schemas.microsoft.com/office/powerpoint/2010/main" val="281836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DA010B8-0BD3-4CE7-8959-0F5AF096F6B6}"/>
              </a:ext>
            </a:extLst>
          </p:cNvPr>
          <p:cNvSpPr txBox="1"/>
          <p:nvPr/>
        </p:nvSpPr>
        <p:spPr>
          <a:xfrm>
            <a:off x="3120742" y="808044"/>
            <a:ext cx="5950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What is Audio Visualization?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0A995C1-E69A-47D9-A377-2E410F87D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240" y="4394586"/>
            <a:ext cx="5675518" cy="197983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722B2E-919F-446B-A8D8-1BA337267FD8}"/>
              </a:ext>
            </a:extLst>
          </p:cNvPr>
          <p:cNvSpPr txBox="1"/>
          <p:nvPr/>
        </p:nvSpPr>
        <p:spPr>
          <a:xfrm>
            <a:off x="733425" y="1971734"/>
            <a:ext cx="65621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-Animated imagery based on a piece of music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B819443-6682-41CA-B9B0-87AED57AFD0A}"/>
              </a:ext>
            </a:extLst>
          </p:cNvPr>
          <p:cNvSpPr txBox="1"/>
          <p:nvPr/>
        </p:nvSpPr>
        <p:spPr>
          <a:xfrm>
            <a:off x="733425" y="2880507"/>
            <a:ext cx="65621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-This implementation will be volume intensity based, i.e. changes with the loudness of the music</a:t>
            </a:r>
          </a:p>
        </p:txBody>
      </p:sp>
    </p:spTree>
    <p:extLst>
      <p:ext uri="{BB962C8B-B14F-4D97-AF65-F5344CB8AC3E}">
        <p14:creationId xmlns:p14="http://schemas.microsoft.com/office/powerpoint/2010/main" val="3128079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C92B0C9-D864-4E5B-9C45-169B72381BC8}"/>
              </a:ext>
            </a:extLst>
          </p:cNvPr>
          <p:cNvSpPr txBox="1"/>
          <p:nvPr/>
        </p:nvSpPr>
        <p:spPr>
          <a:xfrm>
            <a:off x="2764861" y="529094"/>
            <a:ext cx="6662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 prototype example</a:t>
            </a:r>
          </a:p>
        </p:txBody>
      </p:sp>
      <p:pic>
        <p:nvPicPr>
          <p:cNvPr id="7" name="20181011_005529">
            <a:hlinkClick r:id="" action="ppaction://media"/>
            <a:extLst>
              <a:ext uri="{FF2B5EF4-FFF2-40B4-BE49-F238E27FC236}">
                <a16:creationId xmlns:a16="http://schemas.microsoft.com/office/drawing/2014/main" id="{2D82E4E7-80E9-491C-BB9D-8B62EFB5F1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rot="16200000">
            <a:off x="1729816" y="538962"/>
            <a:ext cx="3335676" cy="59300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6428832-5C29-41DA-8704-A682A95F2661}"/>
              </a:ext>
            </a:extLst>
          </p:cNvPr>
          <p:cNvSpPr txBox="1"/>
          <p:nvPr/>
        </p:nvSpPr>
        <p:spPr>
          <a:xfrm>
            <a:off x="7172324" y="1690061"/>
            <a:ext cx="357187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Similar concept but this implemented more audio 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Everything was hardwired together which made it less desirable in cases where you want the mic in a separate location from the lights.</a:t>
            </a:r>
          </a:p>
        </p:txBody>
      </p:sp>
    </p:spTree>
    <p:extLst>
      <p:ext uri="{BB962C8B-B14F-4D97-AF65-F5344CB8AC3E}">
        <p14:creationId xmlns:p14="http://schemas.microsoft.com/office/powerpoint/2010/main" val="230895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42000"/>
                <a:satMod val="200000"/>
                <a:lumMod val="118000"/>
              </a:schemeClr>
            </a:gs>
            <a:gs pos="100000">
              <a:schemeClr val="bg2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72D67B-8643-40E8-A492-9F088D7B2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7CF19F98-A730-4A8F-B853-ABD5DEACF7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14B8A5A-BB9B-428C-BE2B-376606AE4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1F22D18-49A2-4B82-AD2E-4AB0247B6C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290DE6-E708-4BF5-BD63-6D2C68653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1A0FDAF-9EE4-41A9-9A0C-F79EB1B77C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885F68-8FCE-40BE-A433-3DD9A0A502DF}"/>
              </a:ext>
            </a:extLst>
          </p:cNvPr>
          <p:cNvSpPr txBox="1"/>
          <p:nvPr/>
        </p:nvSpPr>
        <p:spPr>
          <a:xfrm>
            <a:off x="6095999" y="628617"/>
            <a:ext cx="5408613" cy="91281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48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WS2812b LEDs</a:t>
            </a:r>
          </a:p>
        </p:txBody>
      </p:sp>
      <p:sp>
        <p:nvSpPr>
          <p:cNvPr id="23" name="Snip Diagonal Corner Rectangle 6">
            <a:extLst>
              <a:ext uri="{FF2B5EF4-FFF2-40B4-BE49-F238E27FC236}">
                <a16:creationId xmlns:a16="http://schemas.microsoft.com/office/drawing/2014/main" id="{120675BC-60E1-4448-833D-BA9E68100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7340AE35-DBB6-4835-97BE-53C9BE2DD0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27100"/>
          <a:stretch/>
        </p:blipFill>
        <p:spPr>
          <a:xfrm>
            <a:off x="797205" y="786117"/>
            <a:ext cx="4809744" cy="4956048"/>
          </a:xfrm>
          <a:custGeom>
            <a:avLst/>
            <a:gdLst>
              <a:gd name="connsiteX0" fmla="*/ 478762 w 4809744"/>
              <a:gd name="connsiteY0" fmla="*/ 0 h 4956048"/>
              <a:gd name="connsiteX1" fmla="*/ 4809744 w 4809744"/>
              <a:gd name="connsiteY1" fmla="*/ 0 h 4956048"/>
              <a:gd name="connsiteX2" fmla="*/ 4809744 w 4809744"/>
              <a:gd name="connsiteY2" fmla="*/ 4477286 h 4956048"/>
              <a:gd name="connsiteX3" fmla="*/ 4330982 w 4809744"/>
              <a:gd name="connsiteY3" fmla="*/ 4956048 h 4956048"/>
              <a:gd name="connsiteX4" fmla="*/ 0 w 4809744"/>
              <a:gd name="connsiteY4" fmla="*/ 4956048 h 4956048"/>
              <a:gd name="connsiteX5" fmla="*/ 0 w 4809744"/>
              <a:gd name="connsiteY5" fmla="*/ 478762 h 4956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B8920B6C-CB0E-4D70-957A-EB9177CCD2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D6F867B2-3FBE-48FE-A230-6C4CEBC12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A36C7D1-206F-4211-9C9E-C47E19F526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B1250708-4C07-4A37-9E2F-4B2E5B66E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0D853B16-8786-45B6-9DFD-EEFB4121E2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C146C86F-927D-4570-B6FA-2DF9B1046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3E4525A-E39C-48E9-BF78-65E2F4E611AD}"/>
              </a:ext>
            </a:extLst>
          </p:cNvPr>
          <p:cNvSpPr txBox="1"/>
          <p:nvPr/>
        </p:nvSpPr>
        <p:spPr>
          <a:xfrm>
            <a:off x="1248697" y="1838632"/>
            <a:ext cx="2733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	</a:t>
            </a:r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C76F79-C5D6-4471-BA0A-36797BC6189E}"/>
              </a:ext>
            </a:extLst>
          </p:cNvPr>
          <p:cNvSpPr txBox="1"/>
          <p:nvPr/>
        </p:nvSpPr>
        <p:spPr>
          <a:xfrm>
            <a:off x="6261608" y="1634403"/>
            <a:ext cx="477847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Individually Addressable RGB LEDs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This allows for designs and any color defined in the Hex RGB Spectrum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These LEDs are widely supported and have several libraries setup to be used with Arduino easily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 err="1"/>
              <a:t>FastLED</a:t>
            </a:r>
            <a:r>
              <a:rPr lang="en-US" sz="20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ALA</a:t>
            </a:r>
          </a:p>
        </p:txBody>
      </p:sp>
    </p:spTree>
    <p:extLst>
      <p:ext uri="{BB962C8B-B14F-4D97-AF65-F5344CB8AC3E}">
        <p14:creationId xmlns:p14="http://schemas.microsoft.com/office/powerpoint/2010/main" val="2131755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142000"/>
                <a:satMod val="200000"/>
                <a:lumMod val="118000"/>
              </a:schemeClr>
            </a:gs>
            <a:gs pos="100000">
              <a:schemeClr val="bg2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A7016BA-6693-40B9-ACBF-7496E8E030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B497912-291E-43DE-9839-6313B0F82E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EF3DF13-952B-4413-9BC0-6EBDFFA4E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FEE603D-C6CC-4DF8-AD4F-161FF11FDF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FBC22B7-553E-40A6-B27F-6FAE793E6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0CBD7320-0303-45B1-B25F-4201F8B2C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7AF37A8D-CF8E-42C8-A7B1-1262C024F8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A75A00-DA75-4E7D-8019-76D2BD0F83D5}"/>
              </a:ext>
            </a:extLst>
          </p:cNvPr>
          <p:cNvSpPr txBox="1"/>
          <p:nvPr/>
        </p:nvSpPr>
        <p:spPr>
          <a:xfrm>
            <a:off x="4552378" y="4487332"/>
            <a:ext cx="5277422" cy="15070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3600" cap="all" dirty="0">
                <a:ln w="3175" cmpd="sng">
                  <a:noFill/>
                </a:ln>
                <a:latin typeface="+mj-lt"/>
                <a:ea typeface="+mj-ea"/>
                <a:cs typeface="+mj-cs"/>
              </a:rPr>
              <a:t>Wemos ESP82666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9949840-4A9E-4942-985B-A8E5DEC32F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070923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B14A8DAA-216F-43FB-A454-130576E21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08" y="489453"/>
            <a:ext cx="2795614" cy="2795614"/>
          </a:xfrm>
          <a:prstGeom prst="rect">
            <a:avLst/>
          </a:prstGeom>
        </p:spPr>
      </p:pic>
      <p:pic>
        <p:nvPicPr>
          <p:cNvPr id="7" name="Picture 6" descr="A circuit board&#10;&#10;Description automatically generated">
            <a:extLst>
              <a:ext uri="{FF2B5EF4-FFF2-40B4-BE49-F238E27FC236}">
                <a16:creationId xmlns:a16="http://schemas.microsoft.com/office/drawing/2014/main" id="{CC7BBF20-BAF0-4D9B-B1C0-CFD0FF56B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632" y="3748032"/>
            <a:ext cx="3092568" cy="24663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9380CA-E84C-4731-B546-9BBFC576AC56}"/>
              </a:ext>
            </a:extLst>
          </p:cNvPr>
          <p:cNvSpPr txBox="1"/>
          <p:nvPr/>
        </p:nvSpPr>
        <p:spPr>
          <a:xfrm>
            <a:off x="4552378" y="685800"/>
            <a:ext cx="6952234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/>
              <a:t>Arduino compatible microcontroller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/>
              <a:t>Has built in Wi-Fi capabilities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/>
              <a:t>80/160 MHz Clock Speed</a:t>
            </a:r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endParaRPr lang="en-US"/>
          </a:p>
          <a:p>
            <a:pPr marL="285750" indent="-285750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</a:pPr>
            <a:r>
              <a:rPr lang="en-US"/>
              <a:t>4M bytes flash storage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0065AF39-D996-4969-AE91-06E708D1F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E4FA832-721B-4262-8D5E-3892FDB5F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EB9D9077-414D-4FAE-9F68-8E3708D06D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FDEBD8EE-5377-4E9A-9DA6-26CB1D4888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34F11973-2A95-460A-B04A-C8C84FD5E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29B1C8E3-DEEE-49D5-8A81-BB80098926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62817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A074C6F-0539-4160-B1CE-B32B1BE1FB64}"/>
              </a:ext>
            </a:extLst>
          </p:cNvPr>
          <p:cNvSpPr txBox="1"/>
          <p:nvPr/>
        </p:nvSpPr>
        <p:spPr>
          <a:xfrm>
            <a:off x="1298754" y="594852"/>
            <a:ext cx="65777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Rough Draft Expense Report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9B37BC-E2B3-4AA4-BEDD-754C88B1A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754" y="2694039"/>
            <a:ext cx="9594491" cy="3569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26008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AD2E03"/>
      </a:dk2>
      <a:lt2>
        <a:srgbClr val="D75626"/>
      </a:lt2>
      <a:accent1>
        <a:srgbClr val="760603"/>
      </a:accent1>
      <a:accent2>
        <a:srgbClr val="FA9C1F"/>
      </a:accent2>
      <a:accent3>
        <a:srgbClr val="D9BB55"/>
      </a:accent3>
      <a:accent4>
        <a:srgbClr val="829551"/>
      </a:accent4>
      <a:accent5>
        <a:srgbClr val="58A28B"/>
      </a:accent5>
      <a:accent6>
        <a:srgbClr val="426480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4000"/>
                <a:hueMod val="22000"/>
                <a:satMod val="220000"/>
                <a:lumMod val="6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903AAAE-3EA5-424A-B142-CC51DC1F897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138</Words>
  <Application>Microsoft Office PowerPoint</Application>
  <PresentationFormat>Widescreen</PresentationFormat>
  <Paragraphs>28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Slice</vt:lpstr>
      <vt:lpstr>Real time Audio Visualization Using Wi-fi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 time Audio Visualization Using Wi-fi</dc:title>
  <dc:creator>David Cain</dc:creator>
  <cp:lastModifiedBy>David Cain</cp:lastModifiedBy>
  <cp:revision>2</cp:revision>
  <dcterms:created xsi:type="dcterms:W3CDTF">2019-03-09T04:57:42Z</dcterms:created>
  <dcterms:modified xsi:type="dcterms:W3CDTF">2019-03-09T04:58:47Z</dcterms:modified>
</cp:coreProperties>
</file>